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94" r:id="rId3"/>
    <p:sldId id="295" r:id="rId4"/>
    <p:sldId id="307" r:id="rId5"/>
    <p:sldId id="296" r:id="rId6"/>
    <p:sldId id="297" r:id="rId7"/>
    <p:sldId id="299" r:id="rId8"/>
    <p:sldId id="298" r:id="rId9"/>
    <p:sldId id="300" r:id="rId10"/>
    <p:sldId id="302" r:id="rId11"/>
    <p:sldId id="301" r:id="rId12"/>
    <p:sldId id="303" r:id="rId13"/>
    <p:sldId id="304" r:id="rId14"/>
    <p:sldId id="306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84867" autoAdjust="0"/>
  </p:normalViewPr>
  <p:slideViewPr>
    <p:cSldViewPr>
      <p:cViewPr>
        <p:scale>
          <a:sx n="50" d="100"/>
          <a:sy n="50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9. 10. 2015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896544"/>
          </a:xfrm>
        </p:spPr>
        <p:txBody>
          <a:bodyPr>
            <a:noAutofit/>
          </a:bodyPr>
          <a:lstStyle/>
          <a:p>
            <a:pPr algn="ctr"/>
            <a:r>
              <a:rPr lang="sk-SK" sz="3600" dirty="0" smtClean="0"/>
              <a:t>ÚLOHA </a:t>
            </a:r>
            <a:r>
              <a:rPr lang="sk-SK" sz="3600" i="1" dirty="0" smtClean="0"/>
              <a:t>11</a:t>
            </a:r>
          </a:p>
          <a:p>
            <a:pPr algn="ctr"/>
            <a:endParaRPr lang="sk-SK" sz="3600" i="1" dirty="0" smtClean="0"/>
          </a:p>
          <a:p>
            <a:pPr algn="ctr"/>
            <a:r>
              <a:rPr lang="sk-SK" sz="3600" i="1" dirty="0" smtClean="0"/>
              <a:t>KOTÚĽANIE SA PO DISKU</a:t>
            </a:r>
            <a:endParaRPr lang="sk-SK" sz="3600" i="1" dirty="0"/>
          </a:p>
          <a:p>
            <a:pPr algn="ctr"/>
            <a:r>
              <a:rPr lang="sk-SK" sz="3600" i="1" dirty="0" smtClean="0"/>
              <a:t>       </a:t>
            </a:r>
            <a:endParaRPr lang="sk-SK" sz="3600" i="1" dirty="0"/>
          </a:p>
          <a:p>
            <a:pPr algn="ctr"/>
            <a:endParaRPr lang="sk-SK" sz="3600" i="1" dirty="0" smtClean="0"/>
          </a:p>
          <a:p>
            <a:pPr algn="ctr"/>
            <a:r>
              <a:rPr lang="sk-SK" sz="2800" dirty="0"/>
              <a:t>TMF </a:t>
            </a:r>
            <a:r>
              <a:rPr lang="sk-SK" sz="2800" dirty="0" smtClean="0"/>
              <a:t>2016</a:t>
            </a:r>
          </a:p>
          <a:p>
            <a:pPr algn="ctr"/>
            <a:endParaRPr lang="sk-SK" sz="2800" dirty="0"/>
          </a:p>
          <a:p>
            <a:pPr algn="ctr"/>
            <a:r>
              <a:rPr lang="sk-SK" sz="2000" dirty="0" smtClean="0"/>
              <a:t>Lucia </a:t>
            </a:r>
            <a:r>
              <a:rPr lang="sk-SK" sz="2000" dirty="0" err="1" smtClean="0"/>
              <a:t>Mišianiková</a:t>
            </a:r>
            <a:endParaRPr lang="sk-SK" sz="2000" dirty="0"/>
          </a:p>
          <a:p>
            <a:pPr algn="ctr"/>
            <a:endParaRPr lang="sk-SK" sz="3600" dirty="0" smtClean="0"/>
          </a:p>
        </p:txBody>
      </p:sp>
    </p:spTree>
    <p:extLst>
      <p:ext uri="{BB962C8B-B14F-4D97-AF65-F5344CB8AC3E}">
        <p14:creationId xmlns:p14="http://schemas.microsoft.com/office/powerpoint/2010/main" val="28587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3248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sk-SK" dirty="0" smtClean="0"/>
              <a:t>Spôsoby odvíjania špirály v závislosti na valivom trení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9280"/>
            <a:ext cx="7169358" cy="4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4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96752"/>
          </a:xfrm>
        </p:spPr>
        <p:txBody>
          <a:bodyPr/>
          <a:lstStyle/>
          <a:p>
            <a:r>
              <a:rPr lang="sk-SK" dirty="0" smtClean="0"/>
              <a:t>Guľôčka koná rovnomerný pohyb po kružnici</a:t>
            </a:r>
          </a:p>
          <a:p>
            <a:r>
              <a:rPr lang="sk-SK" dirty="0" smtClean="0"/>
              <a:t>Ak narazí na okraj dosky, odrazí sa a pohybuje sa  pozdĺž iného kruhu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1052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2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rchidelis.at/out/pictures/generated/product/1/380_340_75/019110206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40862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43000"/>
          </a:xfrm>
        </p:spPr>
        <p:txBody>
          <a:bodyPr/>
          <a:lstStyle/>
          <a:p>
            <a:r>
              <a:rPr lang="sk-SK" dirty="0" smtClean="0"/>
              <a:t>Čo s úlohou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99176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b="1" dirty="0" smtClean="0"/>
              <a:t>Zmena parametrov</a:t>
            </a:r>
          </a:p>
          <a:p>
            <a:pPr marL="0" indent="0">
              <a:buNone/>
            </a:pPr>
            <a:r>
              <a:rPr lang="sk-SK" u="sng" dirty="0" smtClean="0"/>
              <a:t>Guľôčka: </a:t>
            </a:r>
            <a:r>
              <a:rPr lang="sk-SK" dirty="0" smtClean="0"/>
              <a:t>hmotnosť, veľkosť, materiál, opracovanie, 		tvrdosť, dutá/plná</a:t>
            </a:r>
          </a:p>
          <a:p>
            <a:pPr marL="0" indent="0">
              <a:buNone/>
            </a:pPr>
            <a:r>
              <a:rPr lang="sk-SK" dirty="0" smtClean="0"/>
              <a:t>Kritická hmotnosť, kedy daný jav nie je možné pozorovať</a:t>
            </a:r>
          </a:p>
          <a:p>
            <a:pPr marL="0" indent="0">
              <a:buNone/>
            </a:pPr>
            <a:r>
              <a:rPr lang="sk-SK" u="sng" dirty="0" smtClean="0"/>
              <a:t>Platňa: </a:t>
            </a:r>
            <a:r>
              <a:rPr lang="sk-SK" dirty="0" smtClean="0"/>
              <a:t>drsnosť povrchu, rýchlosť, sklon</a:t>
            </a:r>
          </a:p>
          <a:p>
            <a:pPr marL="0" indent="0">
              <a:buNone/>
            </a:pPr>
            <a:r>
              <a:rPr lang="sk-SK" u="sng" dirty="0" smtClean="0"/>
              <a:t>Tvar telesa: </a:t>
            </a:r>
            <a:r>
              <a:rPr lang="sk-SK" dirty="0" smtClean="0"/>
              <a:t>prstenec, disk, valec</a:t>
            </a:r>
          </a:p>
          <a:p>
            <a:pPr marL="0" indent="0">
              <a:buNone/>
            </a:pPr>
            <a:r>
              <a:rPr lang="sk-SK" dirty="0" smtClean="0"/>
              <a:t>Zmena polohy telesa – vplyv dotykových bodov s platňou</a:t>
            </a:r>
          </a:p>
          <a:p>
            <a:pPr marL="0" indent="0">
              <a:buNone/>
            </a:pPr>
            <a:r>
              <a:rPr lang="sk-SK" dirty="0" smtClean="0"/>
              <a:t>Zmena rýchlosti rotujúcej platne  počas pohybu telesa</a:t>
            </a:r>
          </a:p>
          <a:p>
            <a:pPr marL="0" indent="0">
              <a:buNone/>
            </a:pPr>
            <a:r>
              <a:rPr lang="sk-SK" dirty="0" smtClean="0"/>
              <a:t>Sledovať rýchlosť pohybu pozdĺž disku</a:t>
            </a:r>
          </a:p>
          <a:p>
            <a:pPr marL="0" indent="0">
              <a:buNone/>
            </a:pPr>
            <a:r>
              <a:rPr lang="sk-SK" dirty="0" smtClean="0"/>
              <a:t>Porovnať frekvenciu platne a guľôčky</a:t>
            </a:r>
          </a:p>
          <a:p>
            <a:pPr marL="0" indent="0">
              <a:buNone/>
            </a:pPr>
            <a:r>
              <a:rPr lang="sk-SK" dirty="0" smtClean="0"/>
              <a:t>AKO DOSIAHNUŤ NEKONEČNÝ POHYB?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497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zaznamenať pohyb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Tvar trajektórie možno získať z:</a:t>
            </a:r>
          </a:p>
          <a:p>
            <a:endParaRPr lang="sk-SK" dirty="0" smtClean="0"/>
          </a:p>
          <a:p>
            <a:r>
              <a:rPr lang="sk-SK" dirty="0" err="1" smtClean="0"/>
              <a:t>Videomeranie</a:t>
            </a:r>
            <a:r>
              <a:rPr lang="sk-SK" dirty="0" smtClean="0"/>
              <a:t> – program </a:t>
            </a:r>
            <a:r>
              <a:rPr lang="sk-SK" dirty="0" err="1" smtClean="0"/>
              <a:t>Tracker</a:t>
            </a:r>
            <a:endParaRPr lang="sk-SK" dirty="0" smtClean="0"/>
          </a:p>
          <a:p>
            <a:r>
              <a:rPr lang="sk-SK" dirty="0" smtClean="0"/>
              <a:t>Nafarbiť guľôčku a sledovať farebnú stopu</a:t>
            </a:r>
          </a:p>
          <a:p>
            <a:r>
              <a:rPr lang="sk-SK" dirty="0" smtClean="0"/>
              <a:t>Fotografia s veľkou časovou expozíciou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57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1628800"/>
            <a:ext cx="6172200" cy="3320390"/>
          </a:xfrm>
        </p:spPr>
        <p:txBody>
          <a:bodyPr>
            <a:noAutofit/>
          </a:bodyPr>
          <a:lstStyle/>
          <a:p>
            <a:pPr algn="ctr"/>
            <a:r>
              <a:rPr lang="sk-SK" sz="6600" dirty="0" smtClean="0"/>
              <a:t>Ďakujem </a:t>
            </a:r>
            <a:br>
              <a:rPr lang="sk-SK" sz="6600" dirty="0" smtClean="0"/>
            </a:br>
            <a:r>
              <a:rPr lang="sk-SK" sz="6600" dirty="0" smtClean="0"/>
              <a:t>za pozornosť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4836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003232" cy="48737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3200" dirty="0">
                <a:latin typeface="Calibri" panose="020F0502020204030204" pitchFamily="34" charset="0"/>
              </a:rPr>
              <a:t>Na otáčajúci sa vodorovný disk </a:t>
            </a:r>
            <a:r>
              <a:rPr lang="sk-SK" sz="3200" b="1" dirty="0" smtClean="0">
                <a:latin typeface="Calibri" panose="020F0502020204030204" pitchFamily="34" charset="0"/>
              </a:rPr>
              <a:t>položte</a:t>
            </a:r>
            <a:r>
              <a:rPr lang="sk-SK" sz="3200" dirty="0" smtClean="0">
                <a:latin typeface="Calibri" panose="020F0502020204030204" pitchFamily="34" charset="0"/>
              </a:rPr>
              <a:t> </a:t>
            </a:r>
            <a:r>
              <a:rPr lang="sk-SK" sz="3200" dirty="0">
                <a:latin typeface="Calibri" panose="020F0502020204030204" pitchFamily="34" charset="0"/>
              </a:rPr>
              <a:t>ľahký </a:t>
            </a:r>
            <a:r>
              <a:rPr lang="sk-SK" sz="3200" b="1" dirty="0">
                <a:latin typeface="Calibri" panose="020F0502020204030204" pitchFamily="34" charset="0"/>
              </a:rPr>
              <a:t>okrúhly</a:t>
            </a:r>
            <a:r>
              <a:rPr lang="sk-SK" sz="3200" dirty="0">
                <a:latin typeface="Calibri" panose="020F0502020204030204" pitchFamily="34" charset="0"/>
              </a:rPr>
              <a:t> objekt (napr. obruč, disk či guľôčku). Môže sa stať, že sa objekt bude po disku pohybovať bez toho, aby z neho spadol. </a:t>
            </a:r>
            <a:r>
              <a:rPr lang="sk-SK" sz="3200" b="1" dirty="0">
                <a:latin typeface="Calibri" panose="020F0502020204030204" pitchFamily="34" charset="0"/>
              </a:rPr>
              <a:t>Vysvetlite</a:t>
            </a:r>
            <a:r>
              <a:rPr lang="sk-SK" sz="3200" dirty="0">
                <a:latin typeface="Calibri" panose="020F0502020204030204" pitchFamily="34" charset="0"/>
              </a:rPr>
              <a:t>, ako </a:t>
            </a:r>
            <a:r>
              <a:rPr lang="sk-SK" sz="3200" b="1" dirty="0">
                <a:latin typeface="Calibri" panose="020F0502020204030204" pitchFamily="34" charset="0"/>
              </a:rPr>
              <a:t>rôzne</a:t>
            </a:r>
            <a:r>
              <a:rPr lang="sk-SK" sz="3200" dirty="0">
                <a:latin typeface="Calibri" panose="020F0502020204030204" pitchFamily="34" charset="0"/>
              </a:rPr>
              <a:t> typy pohybov závisia od relevantných</a:t>
            </a:r>
            <a:r>
              <a:rPr lang="sk-SK" sz="3200" b="1" dirty="0">
                <a:latin typeface="Calibri" panose="020F0502020204030204" pitchFamily="34" charset="0"/>
              </a:rPr>
              <a:t> parametrov</a:t>
            </a:r>
            <a:r>
              <a:rPr lang="sk-SK" sz="32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1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Položme guľôčku, či prstenec na rotujúcu platňu</a:t>
            </a:r>
          </a:p>
          <a:p>
            <a:endParaRPr lang="sk-SK" sz="2800" dirty="0" smtClean="0"/>
          </a:p>
          <a:p>
            <a:r>
              <a:rPr lang="sk-SK" sz="2800" dirty="0" smtClean="0"/>
              <a:t>Čo očakávame? (PREDPOKLADY)</a:t>
            </a:r>
          </a:p>
          <a:p>
            <a:pPr lvl="1"/>
            <a:r>
              <a:rPr lang="sk-SK" sz="2400" dirty="0" smtClean="0"/>
              <a:t>Prsteň sa bude </a:t>
            </a:r>
            <a:r>
              <a:rPr lang="sk-SK" sz="2400" b="1" dirty="0" smtClean="0"/>
              <a:t>otáčať </a:t>
            </a:r>
            <a:r>
              <a:rPr lang="sk-SK" sz="2400" dirty="0" smtClean="0"/>
              <a:t>okolo pevného bodu istý čas, potom trenie bude nútiť </a:t>
            </a:r>
            <a:r>
              <a:rPr lang="sk-SK" sz="2400" b="1" dirty="0" smtClean="0"/>
              <a:t>nasledovať</a:t>
            </a:r>
            <a:r>
              <a:rPr lang="sk-SK" sz="2400" dirty="0" smtClean="0"/>
              <a:t> </a:t>
            </a:r>
            <a:r>
              <a:rPr lang="sk-SK" sz="2400" b="1" dirty="0" smtClean="0"/>
              <a:t>otáčanie</a:t>
            </a:r>
            <a:r>
              <a:rPr lang="sk-SK" sz="2400" dirty="0" smtClean="0"/>
              <a:t> platne a nakoniec naňho bude pôsobiť </a:t>
            </a:r>
            <a:r>
              <a:rPr lang="sk-SK" sz="2400" b="1" dirty="0" smtClean="0"/>
              <a:t>odstredivá sila</a:t>
            </a:r>
          </a:p>
          <a:p>
            <a:endParaRPr lang="sk-SK" sz="2800" b="1" dirty="0" smtClean="0"/>
          </a:p>
          <a:p>
            <a:r>
              <a:rPr lang="sk-SK" sz="2800" dirty="0" smtClean="0"/>
              <a:t>Aký pohyb pozorujeme?</a:t>
            </a:r>
          </a:p>
          <a:p>
            <a:pPr lvl="1"/>
            <a:r>
              <a:rPr lang="sk-SK" sz="2400" dirty="0" smtClean="0"/>
              <a:t>Prstenec vykonal pohyb smerom k stredu</a:t>
            </a:r>
          </a:p>
          <a:p>
            <a:pPr lvl="1"/>
            <a:r>
              <a:rPr lang="sk-SK" sz="2400" dirty="0" smtClean="0"/>
              <a:t>Plus špirálovitý pohyb 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12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lling Objects On a Rotating Dis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-180528" y="-72218"/>
            <a:ext cx="9433047" cy="69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Obruč nahradíme guľôčkou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Správanie rovnaké?</a:t>
            </a:r>
          </a:p>
          <a:p>
            <a:r>
              <a:rPr lang="sk-SK" dirty="0" smtClean="0"/>
              <a:t>Vyskúšame guľôčky rôznych tvarov, kruhy, mince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VÝSLEDOK: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k-SK" dirty="0" smtClean="0"/>
              <a:t>1. teleso sa pohybuje a udržuje si smer uhlovej rýchlosti približne konštantnú  (gyroskop)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k-SK" dirty="0" smtClean="0"/>
              <a:t>2. teleso vykazuje oscilácie, ktorých frekvencia je v súlade s frekvenciou </a:t>
            </a:r>
            <a:r>
              <a:rPr lang="sk-SK" dirty="0"/>
              <a:t>r</a:t>
            </a:r>
            <a:r>
              <a:rPr lang="sk-SK" dirty="0" smtClean="0"/>
              <a:t>otujúceho disku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k-SK" dirty="0" smtClean="0"/>
              <a:t>3. Stred oscilácií sa posúva smerom k stredu disku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10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51046"/>
            <a:ext cx="3943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Zvoľme si vzťažnú sústavu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sk-SK" dirty="0" smtClean="0"/>
                  <a:t>Disk sa otáča v rovine – 2-rozmerný priestor (z=0)</a:t>
                </a:r>
              </a:p>
              <a:p>
                <a:r>
                  <a:rPr lang="sk-SK" dirty="0" smtClean="0"/>
                  <a:t>Vtedy jediná sila pôsobiaca na guľôčku v (x, y) je trecia sila (ak neuvažujem pošmyknutie) a prídavná sila </a:t>
                </a:r>
                <a:r>
                  <a:rPr lang="sk-SK" dirty="0" err="1" smtClean="0"/>
                  <a:t>Fo</a:t>
                </a:r>
                <a:r>
                  <a:rPr lang="sk-SK" dirty="0" smtClean="0"/>
                  <a:t> (výslednica gravitačnej sily a reakcie na podložku) v prípade, ak je platňa naklonená</a:t>
                </a:r>
              </a:p>
              <a:p>
                <a:pPr marL="0" indent="0">
                  <a:buNone/>
                </a:pPr>
                <a:r>
                  <a:rPr lang="sk-SK" dirty="0" smtClean="0"/>
                  <a:t>NEWTONOV ZÁKON:</a:t>
                </a:r>
              </a:p>
              <a:p>
                <a14:m>
                  <m:oMath xmlns:m="http://schemas.openxmlformats.org/officeDocument/2006/math">
                    <m:r>
                      <a:rPr lang="sk-SK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sk-SK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sk-SK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sk-S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k-S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𝑂</m:t>
                        </m:r>
                      </m:sub>
                    </m:sSub>
                    <m:r>
                      <a:rPr lang="sk-S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𝑡𝑟</m:t>
                        </m:r>
                      </m:sub>
                    </m:sSub>
                  </m:oMath>
                </a14:m>
                <a:endParaRPr lang="sk-SK" dirty="0" smtClean="0"/>
              </a:p>
              <a:p>
                <a14:m>
                  <m:oMath xmlns:m="http://schemas.openxmlformats.org/officeDocument/2006/math">
                    <m:r>
                      <a:rPr lang="sk-SK" b="0" i="1" smtClean="0">
                        <a:latin typeface="Cambria Math"/>
                      </a:rPr>
                      <m:t>𝐽</m:t>
                    </m:r>
                    <m:sSup>
                      <m:sSupPr>
                        <m:ctrlPr>
                          <a:rPr lang="sk-SK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sk-SK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sk-SK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sk-SK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sk-SK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sk-SK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𝑡</m:t>
                        </m:r>
                        <m:r>
                          <a:rPr lang="sk-SK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sk-SK" dirty="0" smtClean="0"/>
              </a:p>
              <a:p>
                <a:r>
                  <a:rPr lang="sk-SK" dirty="0" smtClean="0"/>
                  <a:t>J – moment zotrvačnosti guľôčky</a:t>
                </a:r>
              </a:p>
              <a:p>
                <a:pPr marL="0" indent="0">
                  <a:buNone/>
                </a:pPr>
                <a:r>
                  <a:rPr lang="sk-SK" dirty="0" smtClean="0"/>
                  <a:t>(J = 2/5 pre plné, J = 2/3 pre duté)</a:t>
                </a:r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224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1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Rýchlosť guľôčky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Rýchlosť je rovná súčtu rýchlosti stredu a relatívnej rýchlosti v dôsledku otáčania</a:t>
            </a:r>
          </a:p>
          <a:p>
            <a:pPr marL="0" indent="0">
              <a:buNone/>
            </a:pPr>
            <a:r>
              <a:rPr lang="sk-SK" dirty="0" smtClean="0"/>
              <a:t>	Ω x r = v + </a:t>
            </a:r>
            <a:r>
              <a:rPr lang="el-GR" dirty="0" smtClean="0"/>
              <a:t>ω</a:t>
            </a:r>
            <a:r>
              <a:rPr lang="sk-SK" dirty="0" smtClean="0"/>
              <a:t> x R</a:t>
            </a:r>
          </a:p>
          <a:p>
            <a:endParaRPr lang="sk-SK" dirty="0"/>
          </a:p>
          <a:p>
            <a:r>
              <a:rPr lang="sk-SK" dirty="0" smtClean="0"/>
              <a:t>Bez sily </a:t>
            </a:r>
            <a:r>
              <a:rPr lang="sk-SK" dirty="0" err="1" smtClean="0"/>
              <a:t>Fo</a:t>
            </a:r>
            <a:r>
              <a:rPr lang="sk-SK" dirty="0" smtClean="0"/>
              <a:t>, trecia sila spôsobí, že guľôčka sa správa ako častice v magnetickom poli...pre vykonanie rovnomerného pohybu po kružnici s konštantnou rýchlosťou vo pozdĺž kruhu, vo nezávisí od počiatočnej polohy guľôčky, ale iba od počiatočnej rýchlosti </a:t>
            </a:r>
          </a:p>
        </p:txBody>
      </p:sp>
    </p:spTree>
    <p:extLst>
      <p:ext uri="{BB962C8B-B14F-4D97-AF65-F5344CB8AC3E}">
        <p14:creationId xmlns:p14="http://schemas.microsoft.com/office/powerpoint/2010/main" val="11569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Pozorované javy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Pohyb guľôčky a prstenca je podobný (výnimka v blízkosti stredu disku, kde je rýchlosť nulová a prstenec sa preklopí)</a:t>
            </a:r>
          </a:p>
          <a:p>
            <a:r>
              <a:rPr lang="sk-SK" dirty="0" smtClean="0"/>
              <a:t>Vplyv počiatočných podmienok sa zvyšuje s rastúcou rýchlosťou rotácie disku</a:t>
            </a:r>
          </a:p>
          <a:p>
            <a:r>
              <a:rPr lang="sk-SK" dirty="0" smtClean="0"/>
              <a:t>Ak je počiatočná rýchlosť nulová, pohyb je smerom k stredu disku</a:t>
            </a:r>
          </a:p>
          <a:p>
            <a:r>
              <a:rPr lang="sk-SK" dirty="0" smtClean="0"/>
              <a:t>Frekvencia </a:t>
            </a:r>
            <a:r>
              <a:rPr lang="sk-SK" dirty="0" smtClean="0"/>
              <a:t>oscilácií </a:t>
            </a:r>
            <a:r>
              <a:rPr lang="sk-SK" dirty="0" smtClean="0"/>
              <a:t>sa zvyšuje s rastúcou rýchlosťou rotácie disku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64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Vplyv valivého trenia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Povrch materiálu, jeho spracovanie</a:t>
            </a:r>
          </a:p>
          <a:p>
            <a:r>
              <a:rPr lang="sk-SK" dirty="0" smtClean="0"/>
              <a:t>Druh materiálu (mäkký materiál)</a:t>
            </a:r>
            <a:endParaRPr lang="sk-SK" dirty="0"/>
          </a:p>
        </p:txBody>
      </p:sp>
      <p:pic>
        <p:nvPicPr>
          <p:cNvPr id="4098" name="Picture 2" descr="http://www.labradorretriever.estranky.sk/img/picture/69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417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ono.sk/pict/tovar/12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34172"/>
            <a:ext cx="2438029" cy="24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originalnehracky.sk/resize/e/400/400/files/produkty/novinky-2014/bigjigs/april/bigjigs-textilna-hracka---hrkalka-balonik-bel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16350" r="18381" b="18850"/>
          <a:stretch/>
        </p:blipFill>
        <p:spPr bwMode="auto">
          <a:xfrm>
            <a:off x="5580112" y="3160740"/>
            <a:ext cx="2582416" cy="261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2571</TotalTime>
  <Words>419</Words>
  <Application>Microsoft Office PowerPoint</Application>
  <PresentationFormat>Prezentácia na obrazovke (4:3)</PresentationFormat>
  <Paragraphs>71</Paragraphs>
  <Slides>14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Zdobené</vt:lpstr>
      <vt:lpstr>Prezentácia programu PowerPoint</vt:lpstr>
      <vt:lpstr>ZADANIE</vt:lpstr>
      <vt:lpstr>postup</vt:lpstr>
      <vt:lpstr>Prezentácia programu PowerPoint</vt:lpstr>
      <vt:lpstr>Obruč nahradíme guľôčkou</vt:lpstr>
      <vt:lpstr>Zvoľme si vzťažnú sústavu</vt:lpstr>
      <vt:lpstr>Rýchlosť guľôčky</vt:lpstr>
      <vt:lpstr>Pozorované javy</vt:lpstr>
      <vt:lpstr>Vplyv valivého trenia </vt:lpstr>
      <vt:lpstr>Spôsoby odvíjania špirály v závislosti na valivom trení</vt:lpstr>
      <vt:lpstr>Prezentácia programu PowerPoint</vt:lpstr>
      <vt:lpstr>Čo s úlohou</vt:lpstr>
      <vt:lpstr>Ako zaznamenať pohyb</vt:lpstr>
      <vt:lpstr>Ďakujem 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Vodné bomby</dc:title>
  <dc:creator>kundracik</dc:creator>
  <cp:lastModifiedBy>Lucia</cp:lastModifiedBy>
  <cp:revision>151</cp:revision>
  <dcterms:created xsi:type="dcterms:W3CDTF">2013-11-03T18:30:09Z</dcterms:created>
  <dcterms:modified xsi:type="dcterms:W3CDTF">2015-10-09T13:58:41Z</dcterms:modified>
</cp:coreProperties>
</file>